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587617-1CD9-4BB4-8FDB-02547523FB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59BEA-F467-446B-9ED2-7DE4AE394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F18BD6-B169-4CEE-BB3D-71DFD6A833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253CD2-F713-407C-B979-22CDBA5319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C4A58F-EDCB-42E6-BB21-2D410EF078C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1AD29AE-CFA1-4A04-AEC8-900D6AC7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38" y="643992"/>
            <a:ext cx="6956598" cy="3652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D6F42-9B92-42E0-9E51-EBF51DE48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729" y="4459039"/>
            <a:ext cx="8643011" cy="551528"/>
          </a:xfrm>
        </p:spPr>
        <p:txBody>
          <a:bodyPr>
            <a:normAutofit/>
          </a:bodyPr>
          <a:lstStyle/>
          <a:p>
            <a:r>
              <a:rPr lang="en-US" sz="3600" dirty="0"/>
              <a:t>What are your thoughts?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4843F-317C-48B5-A6B0-BA5278C74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729" y="5016709"/>
            <a:ext cx="8643011" cy="457219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297844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3FFF385-121A-4CD6-A20D-9A071BA01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2358" b="582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>
            <a:solidFill>
              <a:srgbClr val="AE6C8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129673-D502-4573-8DCF-EAC5C93B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What are your 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0EDA4-A67B-4921-9AAD-AF5B01295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cap="all" dirty="0">
                <a:solidFill>
                  <a:srgbClr val="FFFFFE"/>
                </a:solidFill>
              </a:rPr>
              <a:t>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354086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61EBEC-D0CA-456C-98A6-EDA1AC9FB0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8A71EB-D327-4458-85FB-26336B2BA01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D92372-F778-4E96-9E90-4E63BAF3CA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F2C6A8-7D46-49EA-860B-0F0B0208436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D89D759-4612-49E9-A585-DB51F6E3E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7465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760218-42B7-40CC-8A77-9DFC7C5B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What are your 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2EC5F-DED9-4B05-B984-DB277EB2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cap="all" dirty="0"/>
              <a:t>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180189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5D4F0F-B0E6-448B-886C-FDFE341BB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67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>
            <a:solidFill>
              <a:srgbClr val="8AEB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83365DE-55DC-4885-8DD8-32A12DA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What are your 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15180-9D79-4FAE-9C67-B1FFD01A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cap="all" dirty="0">
                <a:solidFill>
                  <a:srgbClr val="FFFFFE"/>
                </a:solidFill>
              </a:rPr>
              <a:t>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176669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69834E-5EEE-4D61-833E-0492889645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5D9BA-46E7-4BFA-9C74-75495BF6F5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401D57-600A-4C91-AC9A-14CA1ED6F7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2BDC66-00FA-4A3F-9BC7-BE05FF7705F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4308E-D3C7-4FB9-928C-C0B7F62ECF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033D76-5800-44B6-AFE9-EE21069351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2D6F85-FFBA-4F81-AEE5-AAA17CB7AA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155E42-34DF-487F-9EE3-78A6093B3F8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185064-C9A4-472F-9527-E8CD05979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03" r="-2" b="4208"/>
          <a:stretch/>
        </p:blipFill>
        <p:spPr>
          <a:xfrm>
            <a:off x="1271222" y="1116345"/>
            <a:ext cx="6282919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77E99-0D2B-491A-BF07-E8270D95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dirty="0"/>
              <a:t>What are your thoughts? 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39720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69834E-5EEE-4D61-833E-0492889645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5D9BA-46E7-4BFA-9C74-75495BF6F5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401D57-600A-4C91-AC9A-14CA1ED6F7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2BDC66-00FA-4A3F-9BC7-BE05FF7705F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E4308E-D3C7-4FB9-928C-C0B7F62ECF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033D76-5800-44B6-AFE9-EE21069351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2D6F85-FFBA-4F81-AEE5-AAA17CB7AA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155E42-34DF-487F-9EE3-78A6093B3F8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7FB403-98FF-4D1E-9FED-8217ACDC7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7465"/>
          <a:stretch/>
        </p:blipFill>
        <p:spPr>
          <a:xfrm>
            <a:off x="1271222" y="1116345"/>
            <a:ext cx="6282919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BDF02-AC7E-4E4E-9D09-621841EA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3476" y="1468464"/>
            <a:ext cx="2858835" cy="1873219"/>
          </a:xfrm>
        </p:spPr>
        <p:txBody>
          <a:bodyPr>
            <a:normAutofit/>
          </a:bodyPr>
          <a:lstStyle/>
          <a:p>
            <a:r>
              <a:rPr lang="en-US" sz="3600" dirty="0"/>
              <a:t>What are your thoughts?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6BFFD-9470-4FBF-861D-2C9579D1A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1407" y="3529160"/>
            <a:ext cx="2848300" cy="1613537"/>
          </a:xfrm>
        </p:spPr>
        <p:txBody>
          <a:bodyPr>
            <a:normAutofit/>
          </a:bodyPr>
          <a:lstStyle/>
          <a:p>
            <a:r>
              <a:rPr lang="en-US" sz="1600" dirty="0"/>
              <a:t>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286071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58111-BC13-4D45-AB27-0C2C83F9BA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2F4933-2ECF-4EE5-BCE4-F19E3CA60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FAC23C-014D-4AC5-AD1B-36F7D0E7EF3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B4579-E2EA-4BD7-94FF-0A0BEE135C6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188758-E18A-4CE5-9D03-F4BF5D887C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62C9B34-C9D8-4B5E-A57A-87FF40C2C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2" r="2213" b="-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2430E-5251-4482-BAF4-283AA4E2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What are your thoughts?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341855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69834E-5EEE-4D61-833E-0492889645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5D9BA-46E7-4BFA-9C74-75495BF6F5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401D57-600A-4C91-AC9A-14CA1ED6F7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2BDC66-00FA-4A3F-9BC7-BE05FF7705F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4308E-D3C7-4FB9-928C-C0B7F62ECF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033D76-5800-44B6-AFE9-EE21069351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2D6F85-FFBA-4F81-AEE5-AAA17CB7AA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155E42-34DF-487F-9EE3-78A6093B3F8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2570C0-0A93-4805-80F8-4F9B26516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11459"/>
          <a:stretch/>
        </p:blipFill>
        <p:spPr>
          <a:xfrm>
            <a:off x="1271222" y="1116345"/>
            <a:ext cx="6282919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39481-18F7-4280-AE05-BB85FC7B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dirty="0"/>
              <a:t>What are your thoughts? What are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32407741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168</TotalTime>
  <Words>80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What are your thoughts?</vt:lpstr>
      <vt:lpstr>What are your thoughts?</vt:lpstr>
      <vt:lpstr>What are your thoughts?</vt:lpstr>
      <vt:lpstr>What are your thoughts?</vt:lpstr>
      <vt:lpstr>What are your thoughts? What are your feelings?</vt:lpstr>
      <vt:lpstr>What are your thoughts?</vt:lpstr>
      <vt:lpstr>What are your thoughts?</vt:lpstr>
      <vt:lpstr>What are your thoughts? What are your feelings?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your thoughts?</dc:title>
  <dc:creator>Perri A. Kritz</dc:creator>
  <cp:lastModifiedBy>Perri A. Kritz</cp:lastModifiedBy>
  <cp:revision>5</cp:revision>
  <dcterms:created xsi:type="dcterms:W3CDTF">2017-12-12T16:50:52Z</dcterms:created>
  <dcterms:modified xsi:type="dcterms:W3CDTF">2017-12-21T16:35:26Z</dcterms:modified>
</cp:coreProperties>
</file>