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362" r:id="rId2"/>
    <p:sldId id="363" r:id="rId3"/>
    <p:sldId id="364" r:id="rId4"/>
    <p:sldId id="365" r:id="rId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 &amp; Agenda Overview" id="{C6F273EE-04B5-4C5E-AC85-3F12B854E0DD}">
          <p14:sldIdLst>
            <p14:sldId id="362"/>
            <p14:sldId id="363"/>
            <p14:sldId id="364"/>
            <p14:sldId id="3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hiddenSlides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80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54" autoAdjust="0"/>
    <p:restoredTop sz="93785"/>
  </p:normalViewPr>
  <p:slideViewPr>
    <p:cSldViewPr>
      <p:cViewPr varScale="1">
        <p:scale>
          <a:sx n="84" d="100"/>
          <a:sy n="84" d="100"/>
        </p:scale>
        <p:origin x="504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6" rIns="96653" bIns="48326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6" rIns="96653" bIns="48326" rtlCol="0"/>
          <a:lstStyle>
            <a:lvl1pPr algn="r">
              <a:defRPr sz="1300"/>
            </a:lvl1pPr>
          </a:lstStyle>
          <a:p>
            <a:fld id="{02C01CB1-FF3F-4B53-A35F-C06B2A9E3C0F}" type="datetimeFigureOut">
              <a:rPr lang="en-US" smtClean="0"/>
              <a:t>9/26/17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6" rIns="96653" bIns="48326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6" rIns="96653" bIns="48326" rtlCol="0" anchor="b"/>
          <a:lstStyle>
            <a:lvl1pPr algn="r">
              <a:defRPr sz="1300"/>
            </a:lvl1pPr>
          </a:lstStyle>
          <a:p>
            <a:fld id="{312EEFDD-8128-4B20-8F92-48370A5AE0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0607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6" rIns="96653" bIns="48326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6" rIns="96653" bIns="48326" rtlCol="0"/>
          <a:lstStyle>
            <a:lvl1pPr algn="r">
              <a:defRPr sz="1300"/>
            </a:lvl1pPr>
          </a:lstStyle>
          <a:p>
            <a:fld id="{C6925422-44B2-4591-9FEE-95AFC8A8184A}" type="datetimeFigureOut">
              <a:rPr lang="en-US" smtClean="0"/>
              <a:t>9/26/17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2188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6" rIns="96653" bIns="4832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53" tIns="48326" rIns="96653" bIns="4832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6" rIns="96653" bIns="48326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6" rIns="96653" bIns="48326" rtlCol="0" anchor="b"/>
          <a:lstStyle>
            <a:lvl1pPr algn="r">
              <a:defRPr sz="1300"/>
            </a:lvl1pPr>
          </a:lstStyle>
          <a:p>
            <a:fld id="{4DC2ACB4-DC66-4D1F-B9C7-5743591D6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006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C2ACB4-DC66-4D1F-B9C7-5743591D688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178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C2ACB4-DC66-4D1F-B9C7-5743591D688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3017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C2ACB4-DC66-4D1F-B9C7-5743591D688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2976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C2ACB4-DC66-4D1F-B9C7-5743591D688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982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A469-D958-41A7-A480-4BE4A4428873}" type="datetimeFigureOut">
              <a:rPr lang="en-US" smtClean="0"/>
              <a:t>9/26/17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109C-9B2F-46D6-ADD7-39AF440E0F4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A469-D958-41A7-A480-4BE4A4428873}" type="datetimeFigureOut">
              <a:rPr lang="en-US" smtClean="0"/>
              <a:t>9/26/17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109C-9B2F-46D6-ADD7-39AF440E0F4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A469-D958-41A7-A480-4BE4A4428873}" type="datetimeFigureOut">
              <a:rPr lang="en-US" smtClean="0"/>
              <a:t>9/26/17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109C-9B2F-46D6-ADD7-39AF440E0F4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A469-D958-41A7-A480-4BE4A4428873}" type="datetimeFigureOut">
              <a:rPr lang="en-US" smtClean="0"/>
              <a:t>9/26/17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109C-9B2F-46D6-ADD7-39AF440E0F4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A469-D958-41A7-A480-4BE4A4428873}" type="datetimeFigureOut">
              <a:rPr lang="en-US" smtClean="0"/>
              <a:t>9/26/17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109C-9B2F-46D6-ADD7-39AF440E0F4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A469-D958-41A7-A480-4BE4A4428873}" type="datetimeFigureOut">
              <a:rPr lang="en-US" smtClean="0"/>
              <a:t>9/26/17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109C-9B2F-46D6-ADD7-39AF440E0F4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A469-D958-41A7-A480-4BE4A4428873}" type="datetimeFigureOut">
              <a:rPr lang="en-US" smtClean="0"/>
              <a:t>9/26/17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109C-9B2F-46D6-ADD7-39AF440E0F4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A469-D958-41A7-A480-4BE4A4428873}" type="datetimeFigureOut">
              <a:rPr lang="en-US" smtClean="0"/>
              <a:t>9/26/17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109C-9B2F-46D6-ADD7-39AF440E0F4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A469-D958-41A7-A480-4BE4A4428873}" type="datetimeFigureOut">
              <a:rPr lang="en-US" smtClean="0"/>
              <a:t>9/26/17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109C-9B2F-46D6-ADD7-39AF440E0F4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A469-D958-41A7-A480-4BE4A4428873}" type="datetimeFigureOut">
              <a:rPr lang="en-US" smtClean="0"/>
              <a:t>9/26/17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109C-9B2F-46D6-ADD7-39AF440E0F4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A469-D958-41A7-A480-4BE4A4428873}" type="datetimeFigureOut">
              <a:rPr lang="en-US" smtClean="0"/>
              <a:t>9/26/17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109C-9B2F-46D6-ADD7-39AF440E0F4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openxmlformats.org/officeDocument/2006/relationships/image" Target="../media/image3.jpeg"/><Relationship Id="rId15" Type="http://schemas.openxmlformats.org/officeDocument/2006/relationships/image" Target="../media/image4.png"/><Relationship Id="rId16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EEFA469-D958-41A7-A480-4BE4A4428873}" type="datetimeFigureOut">
              <a:rPr lang="en-US" smtClean="0"/>
              <a:t>9/26/17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283C109C-9B2F-46D6-ADD7-39AF440E0F4B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9" name="Group 32"/>
          <p:cNvGrpSpPr>
            <a:grpSpLocks/>
          </p:cNvGrpSpPr>
          <p:nvPr/>
        </p:nvGrpSpPr>
        <p:grpSpPr bwMode="auto">
          <a:xfrm>
            <a:off x="152400" y="6096000"/>
            <a:ext cx="8772525" cy="685800"/>
            <a:chOff x="0" y="3840"/>
            <a:chExt cx="5766" cy="480"/>
          </a:xfrm>
        </p:grpSpPr>
        <p:sp>
          <p:nvSpPr>
            <p:cNvPr id="11" name="Rectangle 27"/>
            <p:cNvSpPr>
              <a:spLocks noChangeArrowheads="1"/>
            </p:cNvSpPr>
            <p:nvPr userDrawn="1"/>
          </p:nvSpPr>
          <p:spPr bwMode="auto">
            <a:xfrm>
              <a:off x="0" y="3840"/>
              <a:ext cx="5760" cy="4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>
                <a:solidFill>
                  <a:srgbClr val="000000"/>
                </a:solidFill>
                <a:latin typeface="Garamond" pitchFamily="18" charset="0"/>
                <a:ea typeface="MS PGothic" pitchFamily="34" charset="-128"/>
              </a:endParaRPr>
            </a:p>
          </p:txBody>
        </p:sp>
        <p:pic>
          <p:nvPicPr>
            <p:cNvPr id="12" name="Picture 13"/>
            <p:cNvPicPr>
              <a:picLocks noChangeAspect="1" noChangeArrowheads="1"/>
            </p:cNvPicPr>
            <p:nvPr userDrawn="1"/>
          </p:nvPicPr>
          <p:blipFill>
            <a:blip r:embed="rId13" cstate="print">
              <a:lum contrast="12000"/>
            </a:blip>
            <a:srcRect/>
            <a:stretch>
              <a:fillRect/>
            </a:stretch>
          </p:blipFill>
          <p:spPr bwMode="auto">
            <a:xfrm>
              <a:off x="3840" y="3840"/>
              <a:ext cx="1926" cy="38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</p:pic>
        <p:pic>
          <p:nvPicPr>
            <p:cNvPr id="13" name="Picture 12" descr="Edited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 r="2812"/>
            <a:stretch>
              <a:fillRect/>
            </a:stretch>
          </p:blipFill>
          <p:spPr bwMode="auto">
            <a:xfrm>
              <a:off x="1344" y="3874"/>
              <a:ext cx="881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4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2352" y="3973"/>
              <a:ext cx="1415" cy="2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</p:pic>
        <p:pic>
          <p:nvPicPr>
            <p:cNvPr id="15" name="Picture 9" descr="37129 logo Pantone 279rgb"/>
            <p:cNvPicPr>
              <a:picLocks noChangeAspect="1" noChangeArrowheads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240" y="3841"/>
              <a:ext cx="902" cy="4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4-09-17 at 9.07.29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00"/>
            <a:ext cx="6339105" cy="5602896"/>
          </a:xfrm>
          <a:prstGeom prst="rect">
            <a:avLst/>
          </a:prstGeom>
        </p:spPr>
      </p:pic>
      <p:pic>
        <p:nvPicPr>
          <p:cNvPr id="6" name="Picture 5" descr="Screen Shot 2014-09-17 at 9.10.44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3687503"/>
            <a:ext cx="2804893" cy="1952809"/>
          </a:xfrm>
          <a:prstGeom prst="rect">
            <a:avLst/>
          </a:prstGeom>
        </p:spPr>
      </p:pic>
      <p:pic>
        <p:nvPicPr>
          <p:cNvPr id="7" name="Picture 6" descr="Screen Shot 2014-09-17 at 9.10.44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747" y="3687503"/>
            <a:ext cx="1629853" cy="113472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629400" y="57912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Donna Potter,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75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4-09-17 at 9.07.29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1243311"/>
            <a:ext cx="5181600" cy="4579821"/>
          </a:xfrm>
          <a:prstGeom prst="rect">
            <a:avLst/>
          </a:prstGeom>
        </p:spPr>
      </p:pic>
      <p:pic>
        <p:nvPicPr>
          <p:cNvPr id="6" name="Picture 5" descr="Screen Shot 2014-09-17 at 9.10.44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8558" y="3200400"/>
            <a:ext cx="2804893" cy="195280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629400" y="56388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Donna Potter,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52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4-09-17 at 9.07.29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500" y="1129798"/>
            <a:ext cx="3481606" cy="3077260"/>
          </a:xfrm>
          <a:prstGeom prst="rect">
            <a:avLst/>
          </a:prstGeom>
        </p:spPr>
      </p:pic>
      <p:pic>
        <p:nvPicPr>
          <p:cNvPr id="2" name="Picture 1" descr="Screen Shot 2014-09-17 at 9.10.59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7638" y="3429000"/>
            <a:ext cx="2171700" cy="20193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705600" y="57912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Donna Potter,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25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4-09-17 at 9.07.29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874" y="2084331"/>
            <a:ext cx="1952625" cy="1725852"/>
          </a:xfrm>
          <a:prstGeom prst="rect">
            <a:avLst/>
          </a:prstGeom>
        </p:spPr>
      </p:pic>
      <p:pic>
        <p:nvPicPr>
          <p:cNvPr id="2" name="Picture 1" descr="Screen Shot 2014-09-17 at 9.11.11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4925" y="4191000"/>
            <a:ext cx="2184400" cy="1524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77000" y="55626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Donna Potter,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9395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4570</TotalTime>
  <Words>20</Words>
  <Application>Microsoft Macintosh PowerPoint</Application>
  <PresentationFormat>On-screen Show (4:3)</PresentationFormat>
  <Paragraphs>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Garamond</vt:lpstr>
      <vt:lpstr>MS PGothic</vt:lpstr>
      <vt:lpstr>Arial</vt:lpstr>
      <vt:lpstr>Clarity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Collaborative  Trauma-Focused Cognitive Behavioral Therapy</dc:title>
  <dc:creator>dpw18</dc:creator>
  <cp:lastModifiedBy>Microsoft Office User</cp:lastModifiedBy>
  <cp:revision>334</cp:revision>
  <cp:lastPrinted>2015-09-02T16:25:14Z</cp:lastPrinted>
  <dcterms:created xsi:type="dcterms:W3CDTF">2014-10-11T18:14:39Z</dcterms:created>
  <dcterms:modified xsi:type="dcterms:W3CDTF">2017-09-26T14:08:58Z</dcterms:modified>
</cp:coreProperties>
</file>